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97" r:id="rId7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9"/>
      <p:bold r:id="rId10"/>
      <p:italic r:id="rId11"/>
      <p:boldItalic r:id="rId12"/>
    </p:embeddedFont>
    <p:embeddedFont>
      <p:font typeface="Roboto" panose="020000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FFCC"/>
    <a:srgbClr val="CC3300"/>
    <a:srgbClr val="FFCCFF"/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CAE440-BA51-4EBB-B46A-F43CB23B5CEF}">
  <a:tblStyle styleId="{44CAE440-BA51-4EBB-B46A-F43CB23B5C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CB93EE8-D259-4F41-A6FE-C9117E13994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1" d="100"/>
          <a:sy n="121" d="100"/>
        </p:scale>
        <p:origin x="-34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174268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1987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2643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8243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694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244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aemelia_icons.png"/>
          <p:cNvPicPr preferRelativeResize="0"/>
          <p:nvPr/>
        </p:nvPicPr>
        <p:blipFill rotWithShape="1">
          <a:blip r:embed="rId2">
            <a:alphaModFix amt="40000"/>
          </a:blip>
          <a:srcRect t="30860" b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786525" y="1968875"/>
            <a:ext cx="5859600" cy="276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3" descr="aemelia_icons.png"/>
          <p:cNvPicPr preferRelativeResize="0"/>
          <p:nvPr/>
        </p:nvPicPr>
        <p:blipFill rotWithShape="1">
          <a:blip r:embed="rId2">
            <a:alphaModFix amt="20000"/>
          </a:blip>
          <a:srcRect t="30860" b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2970175" y="3107350"/>
            <a:ext cx="5792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accent3"/>
                </a:solidFill>
              </a:defRPr>
            </a:lvl1pPr>
            <a:lvl2pPr lvl="1">
              <a:buNone/>
              <a:defRPr>
                <a:solidFill>
                  <a:schemeClr val="accent3"/>
                </a:solidFill>
              </a:defRPr>
            </a:lvl2pPr>
            <a:lvl3pPr lvl="2">
              <a:buNone/>
              <a:defRPr>
                <a:solidFill>
                  <a:schemeClr val="accent3"/>
                </a:solidFill>
              </a:defRPr>
            </a:lvl3pPr>
            <a:lvl4pPr lvl="3">
              <a:buNone/>
              <a:defRPr>
                <a:solidFill>
                  <a:schemeClr val="accent3"/>
                </a:solidFill>
              </a:defRPr>
            </a:lvl4pPr>
            <a:lvl5pPr lvl="4">
              <a:buNone/>
              <a:defRPr>
                <a:solidFill>
                  <a:schemeClr val="accent3"/>
                </a:solidFill>
              </a:defRPr>
            </a:lvl5pPr>
            <a:lvl6pPr lvl="5">
              <a:buNone/>
              <a:defRPr>
                <a:solidFill>
                  <a:schemeClr val="accent3"/>
                </a:solidFill>
              </a:defRPr>
            </a:lvl6pPr>
            <a:lvl7pPr lvl="6">
              <a:buNone/>
              <a:defRPr>
                <a:solidFill>
                  <a:schemeClr val="accent3"/>
                </a:solidFill>
              </a:defRPr>
            </a:lvl7pPr>
            <a:lvl8pPr lvl="7">
              <a:buNone/>
              <a:defRPr>
                <a:solidFill>
                  <a:schemeClr val="accent3"/>
                </a:solidFill>
              </a:defRPr>
            </a:lvl8pPr>
            <a:lvl9pPr lvl="8">
              <a:buNone/>
              <a:defRPr>
                <a:solidFill>
                  <a:schemeClr val="accent3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accen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 descr="aemelia_icons.png"/>
          <p:cNvPicPr preferRelativeResize="0"/>
          <p:nvPr/>
        </p:nvPicPr>
        <p:blipFill rotWithShape="1">
          <a:blip r:embed="rId2">
            <a:alphaModFix amt="20000"/>
          </a:blip>
          <a:srcRect l="38542" r="38544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874625" y="275339"/>
            <a:ext cx="5562000" cy="442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Char char="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1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8" descr="aemelia_icons.png"/>
          <p:cNvPicPr preferRelativeResize="0"/>
          <p:nvPr/>
        </p:nvPicPr>
        <p:blipFill rotWithShape="1">
          <a:blip r:embed="rId2">
            <a:alphaModFix amt="20000"/>
          </a:blip>
          <a:srcRect l="38542" r="38544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6" name="Google Shape;46;p8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imag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0"/>
            <a:ext cx="2095200" cy="5143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_1">
    <p:bg>
      <p:bgPr>
        <a:solidFill>
          <a:schemeClr val="accen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874625" y="484600"/>
            <a:ext cx="5562000" cy="42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Roboto"/>
              <a:buChar char="▸"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Roboto"/>
              <a:buChar char="▹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Roboto"/>
              <a:buChar char="■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○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■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○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■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9600" b="1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 sz="9600" b="1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 sz="9600" b="1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 sz="9600" b="1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 sz="9600" b="1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 sz="9600" b="1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 sz="9600" b="1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 sz="9600" b="1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 sz="9600" b="1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ontserrat"/>
              <a:buNone/>
              <a:defRPr sz="1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ontserrat"/>
              <a:buNone/>
              <a:defRPr sz="1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ontserrat"/>
              <a:buNone/>
              <a:defRPr sz="1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ontserrat"/>
              <a:buNone/>
              <a:defRPr sz="1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ontserrat"/>
              <a:buNone/>
              <a:defRPr sz="1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ontserrat"/>
              <a:buNone/>
              <a:defRPr sz="1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ontserrat"/>
              <a:buNone/>
              <a:defRPr sz="1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ontserrat"/>
              <a:buNone/>
              <a:defRPr sz="1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ontserrat"/>
              <a:buNone/>
              <a:defRPr sz="1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4" r:id="rId4"/>
    <p:sldLayoutId id="2147483656" r:id="rId5"/>
    <p:sldLayoutId id="2147483658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804725" y="1199255"/>
            <a:ext cx="7498800" cy="27663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b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XÂY DỰNG ĐOẠN VĂN TRONG VĂN BẢN</a:t>
            </a:r>
            <a:r>
              <a:rPr lang="en" sz="4400" b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" sz="4400" b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4400" b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198908" y="1573925"/>
            <a:ext cx="1547911" cy="23317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Thế nào là đoạn văn?</a:t>
            </a:r>
            <a:endParaRPr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349620"/>
              </p:ext>
            </p:extLst>
          </p:nvPr>
        </p:nvGraphicFramePr>
        <p:xfrm>
          <a:off x="2415540" y="548640"/>
          <a:ext cx="6400800" cy="454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/>
                <a:gridCol w="3200400"/>
              </a:tblGrid>
              <a:tr h="37338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26876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endParaRPr lang="pt-BR" sz="20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endParaRPr lang="pt-BR" sz="20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pt-BR" sz="20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pt-BR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bản trên gồm mấy ý? 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pt-BR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 ý gồm mấy đoạn?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pt-BR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mỗi đoạn là gì?</a:t>
                      </a:r>
                      <a:endParaRPr lang="pt-BR" sz="2000" dirty="0" smtClean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gồm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ý.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tiểu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nghiệp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“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Tắt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đèn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5548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Dựa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đâu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0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0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endParaRPr lang="en-US" sz="20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Dựa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dấu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lùi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dấu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xuống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82210" y="53340"/>
            <a:ext cx="6583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0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7189" y="727773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8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0447" y="1260453"/>
            <a:ext cx="672005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lùi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30000"/>
              </a:lnSpc>
            </a:pP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vẹn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sldNum" idx="12"/>
          </p:nvPr>
        </p:nvSpPr>
        <p:spPr>
          <a:xfrm>
            <a:off x="70974" y="1494764"/>
            <a:ext cx="1986425" cy="19168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Từ ngữ và câu trong đoạn văn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340" y="236220"/>
            <a:ext cx="6278880" cy="829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vi-VN" sz="22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2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200" b="1" dirty="0" smtClean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5" name="Google Shape;90;p17"/>
          <p:cNvSpPr txBox="1">
            <a:spLocks/>
          </p:cNvSpPr>
          <p:nvPr/>
        </p:nvSpPr>
        <p:spPr>
          <a:xfrm>
            <a:off x="2339340" y="1299385"/>
            <a:ext cx="6549300" cy="260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457200" algn="just">
              <a:spcBef>
                <a:spcPts val="600"/>
              </a:spcBef>
              <a:buFont typeface="Wingdings" panose="05000000000000000000" pitchFamily="2" charset="2"/>
              <a:buChar char="è"/>
            </a:pP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Từ ngữ chủ đề: các từ thường được dùng làm đề mục hoặc lặp đi lặp lại nhiều lần nhằm duy trì đối tượng được nói đến.</a:t>
            </a:r>
          </a:p>
          <a:p>
            <a:pPr indent="-457200" algn="just">
              <a:spcBef>
                <a:spcPts val="600"/>
              </a:spcBef>
              <a:buFont typeface="Wingdings" panose="05000000000000000000" pitchFamily="2" charset="2"/>
              <a:buChar char="è"/>
            </a:pP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Câu chủ đề: khái quát nội dung ý toàn đoạn, lời lẽ ngắn gọn, thường đủ hai thành phần chính và đứng ở đầu hoặc cuối đoạn.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4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5845" y="454571"/>
            <a:ext cx="7909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04;p19"/>
          <p:cNvSpPr txBox="1">
            <a:spLocks noGrp="1"/>
          </p:cNvSpPr>
          <p:nvPr>
            <p:ph type="subTitle" idx="4294967295"/>
          </p:nvPr>
        </p:nvSpPr>
        <p:spPr>
          <a:xfrm>
            <a:off x="1667332" y="1440488"/>
            <a:ext cx="6505512" cy="27657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vi-V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 </a:t>
            </a:r>
            <a:r>
              <a:rPr lang="e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cách trình bày nội dung trong đoạn văn: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vi-V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Trình </a:t>
            </a:r>
            <a:r>
              <a:rPr lang="e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bày theo cách song hành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vi-V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-US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</a:t>
            </a:r>
            <a:r>
              <a:rPr lang="e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rình bày theo cách diễn dịch</a:t>
            </a: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vi-V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-US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</a:t>
            </a:r>
            <a:r>
              <a:rPr lang="en" sz="28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rình bày theo cách quy nạp</a:t>
            </a:r>
            <a:endParaRPr sz="280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rot="16200000">
            <a:off x="-258806" y="2224266"/>
            <a:ext cx="2278629" cy="86236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vi-VN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0781" y="555961"/>
            <a:ext cx="5928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(SGK/36)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0781" y="2655450"/>
            <a:ext cx="62255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(SGK/36)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08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</p:bldLst>
  </p:timing>
</p:sld>
</file>

<file path=ppt/theme/theme1.xml><?xml version="1.0" encoding="utf-8"?>
<a:theme xmlns:a="http://schemas.openxmlformats.org/drawingml/2006/main" name="Aemelia template">
  <a:themeElements>
    <a:clrScheme name="Custom 347">
      <a:dk1>
        <a:srgbClr val="073763"/>
      </a:dk1>
      <a:lt1>
        <a:srgbClr val="FFFFFF"/>
      </a:lt1>
      <a:dk2>
        <a:srgbClr val="3F4247"/>
      </a:dk2>
      <a:lt2>
        <a:srgbClr val="CFD9E1"/>
      </a:lt2>
      <a:accent1>
        <a:srgbClr val="6FA8DC"/>
      </a:accent1>
      <a:accent2>
        <a:srgbClr val="0B5394"/>
      </a:accent2>
      <a:accent3>
        <a:srgbClr val="9FC5E8"/>
      </a:accent3>
      <a:accent4>
        <a:srgbClr val="CFD9E1"/>
      </a:accent4>
      <a:accent5>
        <a:srgbClr val="A1EFFF"/>
      </a:accent5>
      <a:accent6>
        <a:srgbClr val="5AB1C9"/>
      </a:accent6>
      <a:hlink>
        <a:srgbClr val="0B539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404</Words>
  <Application>Microsoft Office PowerPoint</Application>
  <PresentationFormat>On-screen Show (16:9)</PresentationFormat>
  <Paragraphs>39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Montserrat</vt:lpstr>
      <vt:lpstr>Wingdings</vt:lpstr>
      <vt:lpstr>Roboto</vt:lpstr>
      <vt:lpstr>Times New Roman</vt:lpstr>
      <vt:lpstr>Aemelia template</vt:lpstr>
      <vt:lpstr>XÂY DỰNG ĐOẠN VĂN TRONG VĂN BẢN </vt:lpstr>
      <vt:lpstr>I. Thế nào là đoạn văn?</vt:lpstr>
      <vt:lpstr>PowerPoint Presentation</vt:lpstr>
      <vt:lpstr>PowerPoint Presentation</vt:lpstr>
      <vt:lpstr>PowerPoint Presentation</vt:lpstr>
      <vt:lpstr>III. Luyện tập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admin</dc:creator>
  <cp:lastModifiedBy>admin</cp:lastModifiedBy>
  <cp:revision>44</cp:revision>
  <dcterms:modified xsi:type="dcterms:W3CDTF">2022-11-27T12:00:20Z</dcterms:modified>
</cp:coreProperties>
</file>